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sldIdLst>
    <p:sldId id="269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64"/>
    <p:restoredTop sz="94628"/>
  </p:normalViewPr>
  <p:slideViewPr>
    <p:cSldViewPr snapToGrid="0">
      <p:cViewPr varScale="1">
        <p:scale>
          <a:sx n="117" d="100"/>
          <a:sy n="117" d="100"/>
        </p:scale>
        <p:origin x="20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59F42-78C4-17C2-33C4-0FC5C47C8B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47E628-A7FA-387C-9DCE-7B95ABF5C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80CFA-0517-DFE4-AC96-2B0739496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16B5B-FF74-0545-B2A3-23487DEA0BA2}" type="datetimeFigureOut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A8B51-E0C2-F06B-7BC5-F2D9741FD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9F065-3A5D-17AA-0E2D-1B88E92A9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34285-80C9-0E4B-9BD4-D8BD5CCA7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40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C2B29-535A-FAA4-7AF3-C50237252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80C010-2B02-B447-C60C-B2575B463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4CFA9-25BA-2DD2-E220-22117DB34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16B5B-FF74-0545-B2A3-23487DEA0BA2}" type="datetimeFigureOut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C2634-82D1-7AA7-DE54-3667BD440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C630A-C655-E0C3-DAAB-18A34143F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34285-80C9-0E4B-9BD4-D8BD5CCA7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9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041D63-F914-2A10-F639-A75ECD13FA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FB4CA7-F87A-DF83-9A48-75B86275A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7D8F3-E5DA-263C-052F-F8DA17AA2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16B5B-FF74-0545-B2A3-23487DEA0BA2}" type="datetimeFigureOut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5B4FE-0AA1-5377-F110-CD7C9DCFB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D16BE-E92C-EEE0-7E0D-A2E8E7FE7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34285-80C9-0E4B-9BD4-D8BD5CCA7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69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C484D-A504-B112-3689-AE3D05E86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21349-7174-1051-A2A9-A3B826CAA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8FF69-BEFD-F248-3F8B-3C3A9E31F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16B5B-FF74-0545-B2A3-23487DEA0BA2}" type="datetimeFigureOut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3CCC1-6ABE-872E-3660-70E89EB8C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E0B9D-2976-2BD8-0F97-BE26BD55A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34285-80C9-0E4B-9BD4-D8BD5CCA7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6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27A85-A629-1EF2-F2EE-05F6F622B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8DF4E-F80F-7205-AFBE-14D02ECA9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CDDBA-7DF7-0897-CEBD-69D5B54FE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16B5B-FF74-0545-B2A3-23487DEA0BA2}" type="datetimeFigureOut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1BB64-5D3E-882C-5FC3-CB42DF99F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2D3A9-FF4D-D8CA-D0C4-905828626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34285-80C9-0E4B-9BD4-D8BD5CCA7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03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79628-DB6B-2FF6-9C51-269A6E017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BC1AD-2DE4-B8D0-79FD-55770FBDC3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FF3F8-313B-BF0D-098B-A6462E94D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0C0F5-E760-F488-1ED0-A2764FDD8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16B5B-FF74-0545-B2A3-23487DEA0BA2}" type="datetimeFigureOut">
              <a:rPr lang="en-US" smtClean="0"/>
              <a:t>4/16/24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63FA3-59B8-731B-DDAD-D0F2D7322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EE72B4-3B47-77E4-A092-D2307CBA2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34285-80C9-0E4B-9BD4-D8BD5CCA7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5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E7006-D251-832D-D081-9E39EF2EE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37C15E-D943-FA9A-DBEE-63CD7FC3D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D8B14B-DC6C-F222-AFAC-85CC4FD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775C45-C68E-09A9-A0D0-1D62C1EF5D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0C0DF9-954D-0496-0EEC-3DFCEC858E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8DD1DB-6D89-920E-D477-7343B9FFD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16B5B-FF74-0545-B2A3-23487DEA0BA2}" type="datetimeFigureOut">
              <a:rPr lang="en-US" smtClean="0"/>
              <a:t>4/16/24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D6DD33-2C51-8149-28FC-94D45E04F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97A9FF-0B43-F53B-E479-999DBDEA8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34285-80C9-0E4B-9BD4-D8BD5CCA7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44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10264-FDA6-1D2A-7A1C-9B14A1920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57B2B9-3B4C-918D-54AE-C5A566B5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16B5B-FF74-0545-B2A3-23487DEA0BA2}" type="datetimeFigureOut">
              <a:rPr lang="en-US" smtClean="0"/>
              <a:t>4/16/24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14F1CF-C781-9C89-A237-4CE1994D1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A210FB-C6E4-439B-D81B-09DF377F0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34285-80C9-0E4B-9BD4-D8BD5CCA7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4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55C66F-3B6C-85B5-18FA-856B1C11A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16B5B-FF74-0545-B2A3-23487DEA0BA2}" type="datetimeFigureOut">
              <a:rPr lang="en-US" smtClean="0"/>
              <a:t>4/16/24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A42FA4-0DD4-38A2-EDD0-CA757FE46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A05A6-6241-33EA-BD4B-37C8FC426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34285-80C9-0E4B-9BD4-D8BD5CCA7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72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C72E0-8853-97D6-4340-CAA26F68A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27642-5404-AAB1-BEB6-4556FC990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EB6E6-F543-07CD-AD5E-F840806F1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B2ADBE-4661-F383-DA3B-68ACF6EDE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16B5B-FF74-0545-B2A3-23487DEA0BA2}" type="datetimeFigureOut">
              <a:rPr lang="en-US" smtClean="0"/>
              <a:t>4/16/24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455C9B-3F82-03EA-EF82-F905AA597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5E095E-C06D-9927-47B7-3CD604E23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34285-80C9-0E4B-9BD4-D8BD5CCA7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36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2B65-3A31-1A21-DD89-617866412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B7BC2-DFC2-BC99-3A3F-958C27E82F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708569-09AF-0E98-7077-CFC98C26F3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4904F-8C59-D506-D602-9F94D43E0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16B5B-FF74-0545-B2A3-23487DEA0BA2}" type="datetimeFigureOut">
              <a:rPr lang="en-US" smtClean="0"/>
              <a:t>4/16/24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531C20-39FF-F230-3FDA-2480E55F2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1027D3-8A5A-42AE-2DBC-E5E9E4F86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34285-80C9-0E4B-9BD4-D8BD5CCA7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53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AFCCA8-6DC9-6966-E26B-60680606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38B271-5D29-A0D2-F7A1-5754C4C46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01B74-2E5C-A6E6-A983-40B4313A61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16B5B-FF74-0545-B2A3-23487DEA0BA2}" type="datetimeFigureOut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D5E36-F5ED-60AD-7108-AC7E329E66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99055-6C25-ED8F-5C8E-5BA29CD4DD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34285-80C9-0E4B-9BD4-D8BD5CCA7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5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mazon.in/ESSENTIALS-PHYSICAL-EDUCATION-AJMER-JAGDISH/dp/9327264312/ref=sr_1_1?dib=eyJ2IjoiMSJ9.L1gA6BP-QNFjwpfDm2zPWumNJf0bafsZW7nWN6d3Mp1NpHU5GJub_2z2qrwc882HIo-VgklWi5dmDNwAccQhoyI_C_jj7MjE3C1xZp1d1NY.-OBLYYjXnjBoh8SAefi9kienpNc4f5Al1ZeXYAv6AKs&amp;dib_tag=se&amp;qid=1705128162&amp;refinements=p_27%3AAJMER+SINGH+%26+JAGDISH&amp;s=books&amp;sr=1-1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B5E79F-8695-05E7-99E4-B45B62E2CDFC}"/>
              </a:ext>
            </a:extLst>
          </p:cNvPr>
          <p:cNvSpPr txBox="1"/>
          <p:nvPr/>
        </p:nvSpPr>
        <p:spPr>
          <a:xfrm>
            <a:off x="2211605" y="1275172"/>
            <a:ext cx="7450156" cy="47397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br>
              <a:rPr lang="en-US" dirty="0"/>
            </a:br>
            <a:r>
              <a:rPr lang="en-US" sz="3200" b="1" dirty="0"/>
              <a:t>KHATRA ADIBASI MAHAVIDYALAYA</a:t>
            </a:r>
            <a:br>
              <a:rPr lang="en-US" dirty="0"/>
            </a:br>
            <a:br>
              <a:rPr lang="en-US" dirty="0"/>
            </a:br>
            <a:r>
              <a:rPr lang="en-US" sz="2000" b="1" dirty="0">
                <a:solidFill>
                  <a:srgbClr val="C00000"/>
                </a:solidFill>
              </a:rPr>
              <a:t>P.O- Khatra,   Dist.-Bankura,  West Bengal, Pin-722140</a:t>
            </a:r>
            <a:br>
              <a:rPr lang="en-US" sz="2000" b="1" dirty="0"/>
            </a:br>
            <a:br>
              <a:rPr lang="en-US" sz="2000" b="1" dirty="0"/>
            </a:br>
            <a:r>
              <a:rPr lang="en-US" sz="2000" b="1" dirty="0"/>
              <a:t>Name of the Teacher- Swarnava Chakraborty</a:t>
            </a:r>
            <a:br>
              <a:rPr lang="en-US" sz="2000" b="1" dirty="0"/>
            </a:br>
            <a:br>
              <a:rPr lang="en-US" sz="1600" dirty="0"/>
            </a:br>
            <a:r>
              <a:rPr lang="en-US" sz="1800" b="1" dirty="0"/>
              <a:t>Class- Semester - </a:t>
            </a:r>
            <a:r>
              <a:rPr lang="en-US" b="1" dirty="0"/>
              <a:t>I</a:t>
            </a:r>
            <a:br>
              <a:rPr lang="en-IN" sz="1800" b="1" dirty="0">
                <a:effectLst/>
                <a:latin typeface="Arial" panose="020B0604020202020204" pitchFamily="34" charset="0"/>
              </a:rPr>
            </a:br>
            <a:br>
              <a:rPr lang="en-IN" sz="1800" b="1" dirty="0">
                <a:effectLst/>
                <a:latin typeface="Arial" panose="020B0604020202020204" pitchFamily="34" charset="0"/>
              </a:rPr>
            </a:br>
            <a:r>
              <a:rPr lang="en-IN" sz="1800" b="1" dirty="0">
                <a:effectLst/>
                <a:latin typeface="Arial" panose="020B0604020202020204" pitchFamily="34" charset="0"/>
              </a:rPr>
              <a:t>Subject- Physical Education</a:t>
            </a:r>
            <a:br>
              <a:rPr lang="en-IN" sz="1800" b="1" dirty="0">
                <a:effectLst/>
                <a:latin typeface="Arial" panose="020B0604020202020204" pitchFamily="34" charset="0"/>
              </a:rPr>
            </a:br>
            <a:br>
              <a:rPr lang="en-IN" sz="1800" b="1" dirty="0">
                <a:effectLst/>
                <a:latin typeface="Arial" panose="020B0604020202020204" pitchFamily="34" charset="0"/>
              </a:rPr>
            </a:br>
            <a:r>
              <a:rPr lang="en-IN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Course Tittle  : History and Foundation of Physical Education</a:t>
            </a:r>
          </a:p>
          <a:p>
            <a:pPr algn="ctr"/>
            <a:endParaRPr lang="en-IN" sz="1800" b="1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IN" sz="1800" b="1" dirty="0">
                <a:effectLst/>
                <a:latin typeface="Verdana" panose="020B0604030504040204" pitchFamily="34" charset="0"/>
              </a:rPr>
              <a:t>Topic- </a:t>
            </a:r>
            <a:r>
              <a:rPr lang="en-IN" sz="1400" b="1" dirty="0">
                <a:latin typeface="Verdana" panose="020B0604030504040204" pitchFamily="34" charset="0"/>
              </a:rPr>
              <a:t>Better </a:t>
            </a:r>
            <a:r>
              <a:rPr lang="en-IN" sz="1400" b="1" dirty="0">
                <a:effectLst/>
                <a:latin typeface="Verdana" panose="020B0604030504040204" pitchFamily="34" charset="0"/>
              </a:rPr>
              <a:t>understanding of  the meaning of Physical </a:t>
            </a:r>
            <a:r>
              <a:rPr lang="en-IN" sz="1400" b="1" dirty="0">
                <a:latin typeface="Verdana" panose="020B0604030504040204" pitchFamily="34" charset="0"/>
              </a:rPr>
              <a:t>E</a:t>
            </a:r>
            <a:r>
              <a:rPr lang="en-IN" sz="1400" b="1" dirty="0">
                <a:effectLst/>
                <a:latin typeface="Verdana" panose="020B0604030504040204" pitchFamily="34" charset="0"/>
              </a:rPr>
              <a:t>ducation with other sub - disciplines </a:t>
            </a:r>
            <a:br>
              <a:rPr lang="en-IN" sz="1800" b="1" dirty="0">
                <a:effectLst/>
                <a:latin typeface="Verdana" panose="020B0604030504040204" pitchFamily="34" charset="0"/>
              </a:rPr>
            </a:br>
            <a:r>
              <a:rPr lang="en-IN" sz="1800" b="1" dirty="0">
                <a:effectLst/>
                <a:latin typeface="TimesNewRomanPSMT"/>
              </a:rPr>
              <a:t>Session: 2023-24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317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627FC0-B822-8E51-63D4-3781A83F8BF1}"/>
              </a:ext>
            </a:extLst>
          </p:cNvPr>
          <p:cNvSpPr txBox="1"/>
          <p:nvPr/>
        </p:nvSpPr>
        <p:spPr>
          <a:xfrm>
            <a:off x="4984328" y="43584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600" dirty="0">
                <a:solidFill>
                  <a:srgbClr val="202124"/>
                </a:solidFill>
                <a:latin typeface="Google Sans"/>
              </a:rPr>
              <a:t>R</a:t>
            </a:r>
            <a:r>
              <a:rPr lang="en-IN" sz="3600" b="0" i="0" dirty="0">
                <a:solidFill>
                  <a:srgbClr val="202124"/>
                </a:solidFill>
                <a:effectLst/>
                <a:latin typeface="Google Sans"/>
              </a:rPr>
              <a:t>eference</a:t>
            </a:r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3B3C5B-76AF-DBDC-8B82-7BAA8886BD55}"/>
              </a:ext>
            </a:extLst>
          </p:cNvPr>
          <p:cNvSpPr txBox="1"/>
          <p:nvPr/>
        </p:nvSpPr>
        <p:spPr>
          <a:xfrm>
            <a:off x="3305908" y="2093802"/>
            <a:ext cx="677593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4400" b="0" i="0" u="none" strike="noStrike" dirty="0">
                <a:effectLst/>
                <a:latin typeface="Amazon Embe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Book name </a:t>
            </a:r>
            <a:r>
              <a:rPr lang="en-IN" sz="3200" b="0" i="0" u="none" strike="noStrike" dirty="0">
                <a:effectLst/>
                <a:latin typeface="Amazon Embe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</a:p>
          <a:p>
            <a:pPr algn="l"/>
            <a:r>
              <a:rPr lang="en-IN" sz="3200" b="0" i="0" u="none" strike="noStrike" dirty="0">
                <a:effectLst/>
                <a:latin typeface="Amazon Embe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ESSENTIALS OF PHYSICAL EDUCATION</a:t>
            </a:r>
            <a:endParaRPr lang="en-IN" sz="3200" b="1" i="0" dirty="0">
              <a:effectLst/>
              <a:latin typeface="Amazon Ember"/>
            </a:endParaRPr>
          </a:p>
          <a:p>
            <a:pPr algn="l"/>
            <a:r>
              <a:rPr lang="en-IN" sz="3200" b="0" i="0" dirty="0">
                <a:effectLst/>
                <a:latin typeface="Amazon Ember"/>
              </a:rPr>
              <a:t>by AJMER SINGH &amp; JAGDISH </a:t>
            </a:r>
          </a:p>
        </p:txBody>
      </p:sp>
    </p:spTree>
    <p:extLst>
      <p:ext uri="{BB962C8B-B14F-4D97-AF65-F5344CB8AC3E}">
        <p14:creationId xmlns:p14="http://schemas.microsoft.com/office/powerpoint/2010/main" val="3192482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197924-263E-6C7D-BB47-DC6C4AE42D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02979"/>
            <a:ext cx="12192000" cy="490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66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7ADBF4-99B0-AF69-1C87-AECEB6AD5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569" y="562708"/>
            <a:ext cx="12004431" cy="600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54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55AACA-039E-7CAD-99C5-C05AFEBB65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414" y="529961"/>
            <a:ext cx="10599324" cy="579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948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E36855-AB9C-6261-0756-CCFFE67C52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776" y="679938"/>
            <a:ext cx="10824448" cy="568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07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F5CD4B-4B76-F1B2-1831-27A45C1E10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0"/>
          <a:stretch/>
        </p:blipFill>
        <p:spPr>
          <a:xfrm>
            <a:off x="235598" y="630621"/>
            <a:ext cx="11042001" cy="565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35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0B5591-BC6C-C9CB-97C4-FD6B0EEEBE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583" y="586154"/>
            <a:ext cx="11516834" cy="593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13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4459FB-17FC-3627-72FD-76D7DEC795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164" y="679938"/>
            <a:ext cx="11499672" cy="582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66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1C1FFD-D409-60EB-1D90-B6B118796B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7569" y="586154"/>
            <a:ext cx="12192000" cy="62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31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80</Words>
  <Application>Microsoft Macintosh PowerPoint</Application>
  <PresentationFormat>Widescreen</PresentationFormat>
  <Paragraphs>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Amazon Ember</vt:lpstr>
      <vt:lpstr>Arial</vt:lpstr>
      <vt:lpstr>Calibri</vt:lpstr>
      <vt:lpstr>Calibri Light</vt:lpstr>
      <vt:lpstr>Google Sans</vt:lpstr>
      <vt:lpstr>TimesNewRomanPSMT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dcterms:created xsi:type="dcterms:W3CDTF">2024-01-13T06:11:05Z</dcterms:created>
  <dcterms:modified xsi:type="dcterms:W3CDTF">2024-04-16T10:53:54Z</dcterms:modified>
</cp:coreProperties>
</file>